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9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81" d="100"/>
          <a:sy n="81" d="100"/>
        </p:scale>
        <p:origin x="-294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98DCB72-FAE4-425B-975B-470C9ADD8B31}" type="datetimeFigureOut">
              <a:rPr lang="sk-SK" smtClean="0"/>
              <a:t>10. 6. 2017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534A1BD-9DD6-4114-96AD-F8513DE08405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56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CB72-FAE4-425B-975B-470C9ADD8B31}" type="datetimeFigureOut">
              <a:rPr lang="sk-SK" smtClean="0"/>
              <a:t>10. 6. 2017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A1BD-9DD6-4114-96AD-F8513DE084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242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CB72-FAE4-425B-975B-470C9ADD8B31}" type="datetimeFigureOut">
              <a:rPr lang="sk-SK" smtClean="0"/>
              <a:t>10. 6. 2017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A1BD-9DD6-4114-96AD-F8513DE08405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CB72-FAE4-425B-975B-470C9ADD8B31}" type="datetimeFigureOut">
              <a:rPr lang="sk-SK" smtClean="0"/>
              <a:t>10. 6. 2017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A1BD-9DD6-4114-96AD-F8513DE08405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9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CB72-FAE4-425B-975B-470C9ADD8B31}" type="datetimeFigureOut">
              <a:rPr lang="sk-SK" smtClean="0"/>
              <a:t>10. 6. 2017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A1BD-9DD6-4114-96AD-F8513DE084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888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CB72-FAE4-425B-975B-470C9ADD8B31}" type="datetimeFigureOut">
              <a:rPr lang="sk-SK" smtClean="0"/>
              <a:t>10. 6. 2017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A1BD-9DD6-4114-96AD-F8513DE08405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36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CB72-FAE4-425B-975B-470C9ADD8B31}" type="datetimeFigureOut">
              <a:rPr lang="sk-SK" smtClean="0"/>
              <a:t>10. 6. 2017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A1BD-9DD6-4114-96AD-F8513DE08405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84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CB72-FAE4-425B-975B-470C9ADD8B31}" type="datetimeFigureOut">
              <a:rPr lang="sk-SK" smtClean="0"/>
              <a:t>10. 6. 2017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A1BD-9DD6-4114-96AD-F8513DE08405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45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CB72-FAE4-425B-975B-470C9ADD8B31}" type="datetimeFigureOut">
              <a:rPr lang="sk-SK" smtClean="0"/>
              <a:t>10. 6. 2017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A1BD-9DD6-4114-96AD-F8513DE08405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20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CB72-FAE4-425B-975B-470C9ADD8B31}" type="datetimeFigureOut">
              <a:rPr lang="sk-SK" smtClean="0"/>
              <a:t>10. 6. 2017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A1BD-9DD6-4114-96AD-F8513DE084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412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CB72-FAE4-425B-975B-470C9ADD8B31}" type="datetimeFigureOut">
              <a:rPr lang="sk-SK" smtClean="0"/>
              <a:t>10. 6. 2017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A1BD-9DD6-4114-96AD-F8513DE08405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20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CB72-FAE4-425B-975B-470C9ADD8B31}" type="datetimeFigureOut">
              <a:rPr lang="sk-SK" smtClean="0"/>
              <a:t>10. 6. 2017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A1BD-9DD6-4114-96AD-F8513DE084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617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CB72-FAE4-425B-975B-470C9ADD8B31}" type="datetimeFigureOut">
              <a:rPr lang="sk-SK" smtClean="0"/>
              <a:t>10. 6. 2017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A1BD-9DD6-4114-96AD-F8513DE08405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36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CB72-FAE4-425B-975B-470C9ADD8B31}" type="datetimeFigureOut">
              <a:rPr lang="sk-SK" smtClean="0"/>
              <a:t>10. 6. 2017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A1BD-9DD6-4114-96AD-F8513DE08405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99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CB72-FAE4-425B-975B-470C9ADD8B31}" type="datetimeFigureOut">
              <a:rPr lang="sk-SK" smtClean="0"/>
              <a:t>10. 6. 2017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A1BD-9DD6-4114-96AD-F8513DE084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93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CB72-FAE4-425B-975B-470C9ADD8B31}" type="datetimeFigureOut">
              <a:rPr lang="sk-SK" smtClean="0"/>
              <a:t>10. 6. 2017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A1BD-9DD6-4114-96AD-F8513DE08405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32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CB72-FAE4-425B-975B-470C9ADD8B31}" type="datetimeFigureOut">
              <a:rPr lang="sk-SK" smtClean="0"/>
              <a:t>10. 6. 2017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A1BD-9DD6-4114-96AD-F8513DE084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855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8DCB72-FAE4-425B-975B-470C9ADD8B31}" type="datetimeFigureOut">
              <a:rPr lang="sk-SK" smtClean="0"/>
              <a:t>10. 6. 2017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34A1BD-9DD6-4114-96AD-F8513DE084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342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7" y="579549"/>
            <a:ext cx="10483403" cy="57108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30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553">
        <p14:prism isInverted="1"/>
      </p:transition>
    </mc:Choice>
    <mc:Fallback xmlns="">
      <p:transition spd="slow" advTm="35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635616" y="605307"/>
            <a:ext cx="8004114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 smtClean="0">
                <a:latin typeface="Monotype Corsiva" panose="03010101010201010101" pitchFamily="66" charset="0"/>
              </a:rPr>
              <a:t>Prešov</a:t>
            </a:r>
            <a:r>
              <a:rPr lang="en-GB" sz="3200" b="1" dirty="0" smtClean="0">
                <a:latin typeface="Monotype Corsiva" panose="03010101010201010101" pitchFamily="66" charset="0"/>
              </a:rPr>
              <a:t>, </a:t>
            </a:r>
            <a:r>
              <a:rPr lang="en-GB" sz="3200" b="1" dirty="0" err="1" smtClean="0">
                <a:latin typeface="Monotype Corsiva" panose="03010101010201010101" pitchFamily="66" charset="0"/>
              </a:rPr>
              <a:t>Prešov</a:t>
            </a:r>
            <a:r>
              <a:rPr lang="en-GB" sz="3200" b="1" dirty="0" smtClean="0">
                <a:latin typeface="Monotype Corsiva" panose="03010101010201010101" pitchFamily="66" charset="0"/>
              </a:rPr>
              <a:t>, </a:t>
            </a:r>
            <a:r>
              <a:rPr lang="en-GB" sz="3200" b="1" dirty="0" err="1" smtClean="0">
                <a:latin typeface="Monotype Corsiva" panose="03010101010201010101" pitchFamily="66" charset="0"/>
              </a:rPr>
              <a:t>Prešov</a:t>
            </a:r>
            <a:endParaRPr lang="en-GB" sz="3200" b="1" dirty="0" smtClean="0">
              <a:latin typeface="Monotype Corsiva" panose="03010101010201010101" pitchFamily="66" charset="0"/>
            </a:endParaRPr>
          </a:p>
          <a:p>
            <a:r>
              <a:rPr lang="en-GB" sz="3200" b="1" dirty="0" smtClean="0">
                <a:latin typeface="Monotype Corsiva" panose="03010101010201010101" pitchFamily="66" charset="0"/>
              </a:rPr>
              <a:t>This town is very special.</a:t>
            </a:r>
          </a:p>
          <a:p>
            <a:r>
              <a:rPr lang="en-GB" sz="3200" b="1" dirty="0" smtClean="0">
                <a:latin typeface="Monotype Corsiva" panose="03010101010201010101" pitchFamily="66" charset="0"/>
              </a:rPr>
              <a:t>In 1299 started its way</a:t>
            </a:r>
          </a:p>
          <a:p>
            <a:r>
              <a:rPr lang="en-GB" sz="3200" b="1" dirty="0" smtClean="0">
                <a:latin typeface="Monotype Corsiva" panose="03010101010201010101" pitchFamily="66" charset="0"/>
              </a:rPr>
              <a:t>28th January was important day.</a:t>
            </a:r>
          </a:p>
          <a:p>
            <a:r>
              <a:rPr lang="en-GB" sz="3200" b="1" dirty="0" smtClean="0">
                <a:latin typeface="Monotype Corsiva" panose="03010101010201010101" pitchFamily="66" charset="0"/>
              </a:rPr>
              <a:t>The royal town privileges were awarded by sovereign</a:t>
            </a:r>
          </a:p>
          <a:p>
            <a:r>
              <a:rPr lang="en-GB" sz="3200" b="1" dirty="0" smtClean="0">
                <a:latin typeface="Monotype Corsiva" panose="03010101010201010101" pitchFamily="66" charset="0"/>
              </a:rPr>
              <a:t>This man was the Andrew III – the king</a:t>
            </a:r>
            <a:r>
              <a:rPr lang="sk-SK" sz="3200" b="1" dirty="0" smtClean="0">
                <a:latin typeface="Monotype Corsiva" panose="03010101010201010101" pitchFamily="66" charset="0"/>
              </a:rPr>
              <a:t>.</a:t>
            </a:r>
            <a:endParaRPr lang="en-GB" sz="3200" b="1" dirty="0" smtClean="0">
              <a:latin typeface="Monotype Corsiva" panose="03010101010201010101" pitchFamily="66" charset="0"/>
            </a:endParaRPr>
          </a:p>
          <a:p>
            <a:r>
              <a:rPr lang="en-GB" sz="3200" b="1" dirty="0" smtClean="0">
                <a:latin typeface="Monotype Corsiva" panose="03010101010201010101" pitchFamily="66" charset="0"/>
              </a:rPr>
              <a:t>It has got rich history</a:t>
            </a:r>
          </a:p>
          <a:p>
            <a:r>
              <a:rPr lang="en-GB" sz="3200" b="1" dirty="0" smtClean="0">
                <a:latin typeface="Monotype Corsiva" panose="03010101010201010101" pitchFamily="66" charset="0"/>
              </a:rPr>
              <a:t>People live roundly and culturally.</a:t>
            </a:r>
          </a:p>
          <a:p>
            <a:r>
              <a:rPr lang="en-GB" sz="3200" b="1" dirty="0" err="1" smtClean="0">
                <a:latin typeface="Monotype Corsiva" panose="03010101010201010101" pitchFamily="66" charset="0"/>
              </a:rPr>
              <a:t>Prešov</a:t>
            </a:r>
            <a:r>
              <a:rPr lang="en-GB" sz="3200" b="1" dirty="0" smtClean="0">
                <a:latin typeface="Monotype Corsiva" panose="03010101010201010101" pitchFamily="66" charset="0"/>
              </a:rPr>
              <a:t> already celebrates 770th anniversary</a:t>
            </a:r>
          </a:p>
          <a:p>
            <a:r>
              <a:rPr lang="en-GB" sz="3200" b="1" dirty="0" smtClean="0">
                <a:latin typeface="Monotype Corsiva" panose="03010101010201010101" pitchFamily="66" charset="0"/>
              </a:rPr>
              <a:t>We congratulate heartily.</a:t>
            </a:r>
            <a:r>
              <a:rPr lang="sk-SK" sz="3200" b="1" dirty="0" smtClean="0">
                <a:latin typeface="Monotype Corsiva" panose="03010101010201010101" pitchFamily="66" charset="0"/>
              </a:rPr>
              <a:t>                       </a:t>
            </a:r>
            <a:endParaRPr lang="sk-SK" sz="3200" b="1" dirty="0">
              <a:latin typeface="Monotype Corsiva" panose="03010101010201010101" pitchFamily="66" charset="0"/>
            </a:endParaRPr>
          </a:p>
          <a:p>
            <a:r>
              <a:rPr lang="sk-SK" sz="2800" b="1" dirty="0" smtClean="0">
                <a:latin typeface="Monotype Corsiva" panose="03010101010201010101" pitchFamily="66" charset="0"/>
              </a:rPr>
              <a:t>Ema </a:t>
            </a:r>
            <a:r>
              <a:rPr lang="sk-SK" sz="2800" b="1" dirty="0" err="1" smtClean="0">
                <a:latin typeface="Monotype Corsiva" panose="03010101010201010101" pitchFamily="66" charset="0"/>
              </a:rPr>
              <a:t>Dancáková</a:t>
            </a:r>
            <a:r>
              <a:rPr lang="sk-SK" sz="2800" b="1" dirty="0" smtClean="0">
                <a:latin typeface="Monotype Corsiva" panose="03010101010201010101" pitchFamily="66" charset="0"/>
              </a:rPr>
              <a:t>, žiačka ZŠ Československej  armády</a:t>
            </a:r>
            <a:r>
              <a:rPr lang="sk-SK" sz="2800" b="1" dirty="0">
                <a:latin typeface="Monotype Corsiva" panose="03010101010201010101" pitchFamily="66" charset="0"/>
              </a:rPr>
              <a:t>, Prešov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868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4335">
        <p14:prism isInverted="1"/>
      </p:transition>
    </mc:Choice>
    <mc:Fallback xmlns="">
      <p:transition spd="slow" advTm="243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2"/>
          <a:stretch/>
        </p:blipFill>
        <p:spPr>
          <a:xfrm>
            <a:off x="850005" y="554911"/>
            <a:ext cx="10496281" cy="58341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1484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11101">
        <p15:prstTrans prst="curtains"/>
      </p:transition>
    </mc:Choice>
    <mc:Fallback>
      <p:transition spd="slow" advTm="111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322230" y="700242"/>
            <a:ext cx="9418749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 smtClean="0">
                <a:solidFill>
                  <a:srgbClr val="222222"/>
                </a:solidFill>
                <a:latin typeface="Monotype Corsiva" panose="03010101010201010101" pitchFamily="66" charset="0"/>
              </a:rPr>
              <a:t>Prešov, Prešov, Prešov</a:t>
            </a:r>
          </a:p>
          <a:p>
            <a:r>
              <a:rPr lang="sk-SK" sz="3200" b="1" dirty="0" smtClean="0">
                <a:solidFill>
                  <a:srgbClr val="222222"/>
                </a:solidFill>
                <a:latin typeface="Monotype Corsiva" panose="03010101010201010101" pitchFamily="66" charset="0"/>
              </a:rPr>
              <a:t>Toto </a:t>
            </a:r>
            <a:r>
              <a:rPr lang="sk-SK" sz="3200" b="1" dirty="0">
                <a:solidFill>
                  <a:srgbClr val="222222"/>
                </a:solidFill>
                <a:latin typeface="Monotype Corsiva" panose="03010101010201010101" pitchFamily="66" charset="0"/>
              </a:rPr>
              <a:t>mesto </a:t>
            </a:r>
            <a:r>
              <a:rPr lang="sk-SK" sz="3200" b="1" dirty="0" smtClean="0">
                <a:solidFill>
                  <a:srgbClr val="222222"/>
                </a:solidFill>
                <a:latin typeface="Monotype Corsiva" panose="03010101010201010101" pitchFamily="66" charset="0"/>
              </a:rPr>
              <a:t>výnimočné je.</a:t>
            </a:r>
            <a:r>
              <a:rPr lang="sk-SK" sz="3200" b="1" dirty="0">
                <a:solidFill>
                  <a:srgbClr val="222222"/>
                </a:solidFill>
                <a:latin typeface="Monotype Corsiva" panose="03010101010201010101" pitchFamily="66" charset="0"/>
              </a:rPr>
              <a:t> </a:t>
            </a:r>
            <a:endParaRPr lang="sk-SK" sz="3200" b="1" dirty="0" smtClean="0">
              <a:solidFill>
                <a:srgbClr val="222222"/>
              </a:solidFill>
              <a:latin typeface="Monotype Corsiva" panose="03010101010201010101" pitchFamily="66" charset="0"/>
            </a:endParaRPr>
          </a:p>
          <a:p>
            <a:r>
              <a:rPr lang="sk-SK" sz="3200" b="1" dirty="0" smtClean="0">
                <a:solidFill>
                  <a:srgbClr val="222222"/>
                </a:solidFill>
                <a:latin typeface="Monotype Corsiva" panose="03010101010201010101" pitchFamily="66" charset="0"/>
              </a:rPr>
              <a:t> Svoju </a:t>
            </a:r>
            <a:r>
              <a:rPr lang="sk-SK" sz="3200" b="1" smtClean="0">
                <a:solidFill>
                  <a:srgbClr val="222222"/>
                </a:solidFill>
                <a:latin typeface="Monotype Corsiva" panose="03010101010201010101" pitchFamily="66" charset="0"/>
              </a:rPr>
              <a:t>púť začalo v  </a:t>
            </a:r>
            <a:r>
              <a:rPr lang="sk-SK" sz="3200" b="1">
                <a:solidFill>
                  <a:srgbClr val="222222"/>
                </a:solidFill>
                <a:latin typeface="Monotype Corsiva" panose="03010101010201010101" pitchFamily="66" charset="0"/>
              </a:rPr>
              <a:t>roku </a:t>
            </a:r>
            <a:r>
              <a:rPr lang="sk-SK" sz="3200" b="1" smtClean="0">
                <a:solidFill>
                  <a:srgbClr val="222222"/>
                </a:solidFill>
                <a:latin typeface="Monotype Corsiva" panose="03010101010201010101" pitchFamily="66" charset="0"/>
              </a:rPr>
              <a:t>1299.</a:t>
            </a:r>
            <a:endParaRPr lang="sk-SK" sz="3200" b="1" dirty="0">
              <a:solidFill>
                <a:srgbClr val="222222"/>
              </a:solidFill>
              <a:latin typeface="Monotype Corsiva" panose="03010101010201010101" pitchFamily="66" charset="0"/>
            </a:endParaRPr>
          </a:p>
          <a:p>
            <a:r>
              <a:rPr lang="sk-SK" sz="3200" b="1" dirty="0" smtClean="0">
                <a:solidFill>
                  <a:srgbClr val="222222"/>
                </a:solidFill>
                <a:latin typeface="Monotype Corsiva" panose="03010101010201010101" pitchFamily="66" charset="0"/>
              </a:rPr>
              <a:t>Mestské </a:t>
            </a:r>
            <a:r>
              <a:rPr lang="sk-SK" sz="3200" b="1" dirty="0">
                <a:solidFill>
                  <a:srgbClr val="222222"/>
                </a:solidFill>
                <a:latin typeface="Monotype Corsiva" panose="03010101010201010101" pitchFamily="66" charset="0"/>
              </a:rPr>
              <a:t>výsady </a:t>
            </a:r>
            <a:r>
              <a:rPr lang="sk-SK" sz="3200" b="1" dirty="0" smtClean="0">
                <a:solidFill>
                  <a:srgbClr val="222222"/>
                </a:solidFill>
                <a:latin typeface="Monotype Corsiva" panose="03010101010201010101" pitchFamily="66" charset="0"/>
              </a:rPr>
              <a:t>dostalo </a:t>
            </a:r>
            <a:r>
              <a:rPr lang="sk-SK" sz="3200" b="1" dirty="0">
                <a:solidFill>
                  <a:srgbClr val="222222"/>
                </a:solidFill>
                <a:latin typeface="Monotype Corsiva" panose="03010101010201010101" pitchFamily="66" charset="0"/>
              </a:rPr>
              <a:t>od panovníka.</a:t>
            </a:r>
          </a:p>
          <a:p>
            <a:r>
              <a:rPr lang="sk-SK" sz="3200" b="1" dirty="0" smtClean="0">
                <a:solidFill>
                  <a:srgbClr val="222222"/>
                </a:solidFill>
                <a:latin typeface="Monotype Corsiva" panose="03010101010201010101" pitchFamily="66" charset="0"/>
              </a:rPr>
              <a:t>Ten </a:t>
            </a:r>
            <a:r>
              <a:rPr lang="sk-SK" sz="3200" b="1" dirty="0">
                <a:solidFill>
                  <a:srgbClr val="222222"/>
                </a:solidFill>
                <a:latin typeface="Monotype Corsiva" panose="03010101010201010101" pitchFamily="66" charset="0"/>
              </a:rPr>
              <a:t>panovník bol </a:t>
            </a:r>
            <a:r>
              <a:rPr lang="sk-SK" sz="3200" b="1" dirty="0" smtClean="0">
                <a:solidFill>
                  <a:srgbClr val="222222"/>
                </a:solidFill>
                <a:latin typeface="Monotype Corsiva" panose="03010101010201010101" pitchFamily="66" charset="0"/>
              </a:rPr>
              <a:t>Ondrej </a:t>
            </a:r>
            <a:r>
              <a:rPr lang="sk-SK" sz="3200" b="1" dirty="0">
                <a:solidFill>
                  <a:srgbClr val="222222"/>
                </a:solidFill>
                <a:latin typeface="Monotype Corsiva" panose="03010101010201010101" pitchFamily="66" charset="0"/>
              </a:rPr>
              <a:t>III - kráľ.</a:t>
            </a:r>
          </a:p>
          <a:p>
            <a:r>
              <a:rPr lang="sk-SK" sz="3200" b="1" dirty="0">
                <a:solidFill>
                  <a:srgbClr val="222222"/>
                </a:solidFill>
                <a:latin typeface="Monotype Corsiva" panose="03010101010201010101" pitchFamily="66" charset="0"/>
              </a:rPr>
              <a:t>Má bohatú históriu</a:t>
            </a:r>
            <a:r>
              <a:rPr lang="sk-SK" sz="3200" b="1" dirty="0" smtClean="0">
                <a:solidFill>
                  <a:srgbClr val="222222"/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sk-SK" sz="3200" b="1" dirty="0">
                <a:solidFill>
                  <a:srgbClr val="222222"/>
                </a:solidFill>
                <a:latin typeface="Monotype Corsiva" panose="03010101010201010101" pitchFamily="66" charset="0"/>
              </a:rPr>
              <a:t>28. január bol významný deň</a:t>
            </a:r>
            <a:r>
              <a:rPr lang="sk-SK" sz="3200" b="1" dirty="0" smtClean="0">
                <a:solidFill>
                  <a:srgbClr val="222222"/>
                </a:solidFill>
                <a:latin typeface="Monotype Corsiva" panose="03010101010201010101" pitchFamily="66" charset="0"/>
              </a:rPr>
              <a:t>.</a:t>
            </a:r>
            <a:endParaRPr lang="sk-SK" sz="3200" b="1" dirty="0">
              <a:solidFill>
                <a:srgbClr val="222222"/>
              </a:solidFill>
              <a:latin typeface="Monotype Corsiva" panose="03010101010201010101" pitchFamily="66" charset="0"/>
            </a:endParaRPr>
          </a:p>
          <a:p>
            <a:r>
              <a:rPr lang="sk-SK" sz="3200" b="1" dirty="0">
                <a:solidFill>
                  <a:srgbClr val="222222"/>
                </a:solidFill>
                <a:latin typeface="Monotype Corsiva" panose="03010101010201010101" pitchFamily="66" charset="0"/>
              </a:rPr>
              <a:t>Ľudia </a:t>
            </a:r>
            <a:r>
              <a:rPr lang="sk-SK" sz="3200" b="1" dirty="0" smtClean="0">
                <a:solidFill>
                  <a:srgbClr val="222222"/>
                </a:solidFill>
                <a:latin typeface="Monotype Corsiva" panose="03010101010201010101" pitchFamily="66" charset="0"/>
              </a:rPr>
              <a:t>tu žijú kultúrou.</a:t>
            </a:r>
            <a:endParaRPr lang="sk-SK" sz="3200" b="1" dirty="0">
              <a:solidFill>
                <a:srgbClr val="222222"/>
              </a:solidFill>
              <a:latin typeface="Monotype Corsiva" panose="03010101010201010101" pitchFamily="66" charset="0"/>
            </a:endParaRPr>
          </a:p>
          <a:p>
            <a:r>
              <a:rPr lang="sk-SK" sz="3200" b="1" dirty="0" smtClean="0">
                <a:solidFill>
                  <a:srgbClr val="222222"/>
                </a:solidFill>
                <a:latin typeface="Monotype Corsiva" panose="03010101010201010101" pitchFamily="66" charset="0"/>
              </a:rPr>
              <a:t>V tomto roku oslavuje </a:t>
            </a:r>
            <a:r>
              <a:rPr lang="sk-SK" sz="3200" b="1" dirty="0">
                <a:solidFill>
                  <a:srgbClr val="222222"/>
                </a:solidFill>
                <a:latin typeface="Monotype Corsiva" panose="03010101010201010101" pitchFamily="66" charset="0"/>
              </a:rPr>
              <a:t>770 výročie.</a:t>
            </a:r>
          </a:p>
          <a:p>
            <a:r>
              <a:rPr lang="sk-SK" sz="3200" b="1" dirty="0">
                <a:solidFill>
                  <a:srgbClr val="222222"/>
                </a:solidFill>
                <a:latin typeface="Monotype Corsiva" panose="03010101010201010101" pitchFamily="66" charset="0"/>
              </a:rPr>
              <a:t>A my </a:t>
            </a:r>
            <a:r>
              <a:rPr lang="sk-SK" sz="3200" b="1" dirty="0" smtClean="0">
                <a:solidFill>
                  <a:srgbClr val="222222"/>
                </a:solidFill>
                <a:latin typeface="Monotype Corsiva" panose="03010101010201010101" pitchFamily="66" charset="0"/>
              </a:rPr>
              <a:t>srdečne </a:t>
            </a:r>
            <a:r>
              <a:rPr lang="sk-SK" sz="3200" b="1" dirty="0">
                <a:solidFill>
                  <a:srgbClr val="222222"/>
                </a:solidFill>
                <a:latin typeface="Monotype Corsiva" panose="03010101010201010101" pitchFamily="66" charset="0"/>
              </a:rPr>
              <a:t>blahoželáme</a:t>
            </a:r>
            <a:r>
              <a:rPr lang="sk-SK" sz="3200" b="1" dirty="0" smtClean="0">
                <a:solidFill>
                  <a:srgbClr val="222222"/>
                </a:solidFill>
                <a:latin typeface="Monotype Corsiva" panose="03010101010201010101" pitchFamily="66" charset="0"/>
              </a:rPr>
              <a:t>.</a:t>
            </a:r>
            <a:r>
              <a:rPr lang="sk-SK" sz="2000" b="1" dirty="0" smtClean="0">
                <a:solidFill>
                  <a:srgbClr val="222222"/>
                </a:solidFill>
                <a:latin typeface="Monotype Corsiva" panose="03010101010201010101" pitchFamily="66" charset="0"/>
              </a:rPr>
              <a:t>(preklad básne)</a:t>
            </a:r>
            <a:endParaRPr lang="sk-SK" sz="2000" b="1" dirty="0">
              <a:solidFill>
                <a:srgbClr val="222222"/>
              </a:solidFill>
              <a:latin typeface="Monotype Corsiva" panose="03010101010201010101" pitchFamily="66" charset="0"/>
            </a:endParaRPr>
          </a:p>
          <a:p>
            <a:r>
              <a:rPr lang="sk-SK" dirty="0"/>
              <a:t/>
            </a:r>
            <a:br>
              <a:rPr lang="sk-SK" dirty="0"/>
            </a:br>
            <a:endParaRPr lang="sk-SK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98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7831">
        <p14:prism isInverted="1"/>
      </p:transition>
    </mc:Choice>
    <mc:Fallback xmlns="">
      <p:transition spd="slow" advTm="178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414408" y="4855882"/>
            <a:ext cx="5980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latin typeface="Monotype Corsiva" panose="03010101010201010101" pitchFamily="66" charset="0"/>
              </a:rPr>
              <a:t>ZŠ Československej armády, Prešov</a:t>
            </a:r>
            <a:endParaRPr lang="sk-SK" sz="2800" dirty="0">
              <a:latin typeface="Monotype Corsiva" panose="03010101010201010101" pitchFamily="66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45" y="1411735"/>
            <a:ext cx="2532723" cy="1861552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867550" y="3710641"/>
            <a:ext cx="4939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dirty="0" smtClean="0">
                <a:latin typeface="Monotype Corsiva" panose="03010101010201010101" pitchFamily="66" charset="0"/>
              </a:rPr>
              <a:t>                        </a:t>
            </a:r>
            <a:r>
              <a:rPr lang="sk-SK" sz="4000" b="1" dirty="0" smtClean="0">
                <a:latin typeface="Monotype Corsiva" panose="03010101010201010101" pitchFamily="66" charset="0"/>
              </a:rPr>
              <a:t>Blahoželáme! </a:t>
            </a:r>
            <a:endParaRPr lang="sk-SK" sz="4000" b="1" dirty="0">
              <a:latin typeface="Monotype Corsiva" panose="03010101010201010101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21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401">
        <p14:prism isInverted="1"/>
      </p:transition>
    </mc:Choice>
    <mc:Fallback xmlns="">
      <p:transition spd="slow" advTm="84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|1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195</TotalTime>
  <Words>87</Words>
  <Application>Microsoft Office PowerPoint</Application>
  <PresentationFormat>Vlastná</PresentationFormat>
  <Paragraphs>24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Organický motív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Hulmanova-NB</dc:creator>
  <cp:lastModifiedBy>Adriana Gočová</cp:lastModifiedBy>
  <cp:revision>21</cp:revision>
  <dcterms:created xsi:type="dcterms:W3CDTF">2017-05-14T18:06:42Z</dcterms:created>
  <dcterms:modified xsi:type="dcterms:W3CDTF">2017-06-10T14:27:15Z</dcterms:modified>
</cp:coreProperties>
</file>